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88163" cy="10020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8E9961A-B2F9-479E-BAC3-26D2BF153241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7406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Sylwia Sówka , tel. 67 2840 003 w.40</cp:lastModifiedBy>
  <cp:revision>14</cp:revision>
  <cp:lastPrinted>2023-03-31T07:35:43Z</cp:lastPrinted>
  <dcterms:created xsi:type="dcterms:W3CDTF">2022-12-07T09:52:07Z</dcterms:created>
  <dcterms:modified xsi:type="dcterms:W3CDTF">2023-03-31T07:47:15Z</dcterms:modified>
</cp:coreProperties>
</file>